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0" r:id="rId5"/>
    <p:sldId id="266" r:id="rId6"/>
    <p:sldId id="259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98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7872A-9A50-4BB6-8122-010936E17334}" type="datetimeFigureOut">
              <a:rPr lang="en-US" smtClean="0"/>
              <a:t>10/22/2012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26CE6-32AB-44E3-8E7B-0F36D57BEB4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is what we want to emulate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http://www.axsmarine.com/public/files/AXSDry_Product%20Information.pdf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XLS from CS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15153" r="53157" b="36022"/>
          <a:stretch>
            <a:fillRect/>
          </a:stretch>
        </p:blipFill>
        <p:spPr bwMode="auto">
          <a:xfrm>
            <a:off x="304800" y="1676400"/>
            <a:ext cx="7696200" cy="5013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Voyage Estimator 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2119" t="36334" r="38792" b="9085"/>
          <a:stretch>
            <a:fillRect/>
          </a:stretch>
        </p:blipFill>
        <p:spPr bwMode="auto">
          <a:xfrm>
            <a:off x="0" y="2057400"/>
            <a:ext cx="537303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4209" t="28621" r="8962" b="25921"/>
          <a:stretch>
            <a:fillRect/>
          </a:stretch>
        </p:blipFill>
        <p:spPr bwMode="auto">
          <a:xfrm>
            <a:off x="5257800" y="2895599"/>
            <a:ext cx="3505200" cy="2704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here are the fields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4753" t="11785" r="26850" b="19186"/>
          <a:stretch>
            <a:fillRect/>
          </a:stretch>
        </p:blipFill>
        <p:spPr bwMode="auto">
          <a:xfrm>
            <a:off x="304800" y="1600200"/>
            <a:ext cx="8382000" cy="528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01000" y="152400"/>
            <a:ext cx="1752600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Ship Name populates data to the following fields:-</a:t>
            </a:r>
          </a:p>
          <a:p>
            <a:r>
              <a:rPr lang="en-US" dirty="0" smtClean="0"/>
              <a:t>DWT</a:t>
            </a:r>
          </a:p>
          <a:p>
            <a:r>
              <a:rPr lang="en-US" dirty="0" smtClean="0"/>
              <a:t>Calculates Cubic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Speed</a:t>
            </a:r>
          </a:p>
          <a:p>
            <a:r>
              <a:rPr lang="en-US" dirty="0" smtClean="0"/>
              <a:t>Draft</a:t>
            </a:r>
          </a:p>
          <a:p>
            <a:r>
              <a:rPr lang="en-US" dirty="0" smtClean="0"/>
              <a:t>Cranes</a:t>
            </a:r>
          </a:p>
          <a:p>
            <a:endParaRPr lang="en-US" dirty="0"/>
          </a:p>
          <a:p>
            <a:r>
              <a:rPr lang="en-US" dirty="0" smtClean="0"/>
              <a:t>See ADD Sequence to repeat the process</a:t>
            </a:r>
          </a:p>
          <a:p>
            <a:endParaRPr lang="en-US" dirty="0"/>
          </a:p>
          <a:p>
            <a:r>
              <a:rPr lang="en-US" dirty="0" smtClean="0"/>
              <a:t>See ADD Cargo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Vessel Manager</a:t>
            </a:r>
            <a:endParaRPr lang="en-US" dirty="0"/>
          </a:p>
        </p:txBody>
      </p:sp>
      <p:pic>
        <p:nvPicPr>
          <p:cNvPr id="410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066" t="18520" r="7909" b="34338"/>
          <a:stretch>
            <a:fillRect/>
          </a:stretch>
        </p:blipFill>
        <p:spPr bwMode="auto">
          <a:xfrm>
            <a:off x="304800" y="1905000"/>
            <a:ext cx="88011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432" t="30305" r="12119" b="666"/>
          <a:stretch>
            <a:fillRect/>
          </a:stretch>
        </p:blipFill>
        <p:spPr bwMode="auto">
          <a:xfrm>
            <a:off x="457200" y="1600200"/>
            <a:ext cx="7924800" cy="492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382000" y="2057400"/>
            <a:ext cx="175260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Ship Name</a:t>
            </a:r>
          </a:p>
          <a:p>
            <a:r>
              <a:rPr lang="en-US" smtClean="0"/>
              <a:t>Built</a:t>
            </a:r>
            <a:endParaRPr lang="en-US" dirty="0" smtClean="0"/>
          </a:p>
          <a:p>
            <a:r>
              <a:rPr lang="en-US" dirty="0" smtClean="0"/>
              <a:t>DWT</a:t>
            </a:r>
          </a:p>
          <a:p>
            <a:r>
              <a:rPr lang="en-US" dirty="0" smtClean="0"/>
              <a:t>Draft</a:t>
            </a:r>
          </a:p>
          <a:p>
            <a:r>
              <a:rPr lang="en-US" dirty="0" smtClean="0"/>
              <a:t>Gross Tonnage</a:t>
            </a:r>
            <a:br>
              <a:rPr lang="en-US" dirty="0" smtClean="0"/>
            </a:br>
            <a:r>
              <a:rPr lang="en-US" dirty="0" smtClean="0"/>
              <a:t>Builder Gears/Grabs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Manager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 l="12353" t="19765" r="40588" b="27529"/>
          <a:stretch>
            <a:fillRect/>
          </a:stretch>
        </p:blipFill>
        <p:spPr bwMode="auto">
          <a:xfrm>
            <a:off x="0" y="1600200"/>
            <a:ext cx="533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3157" t="28622" r="6858" b="37706"/>
          <a:stretch>
            <a:fillRect/>
          </a:stretch>
        </p:blipFill>
        <p:spPr bwMode="auto">
          <a:xfrm>
            <a:off x="5321953" y="2590800"/>
            <a:ext cx="3822047" cy="201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Tables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014" t="20204" r="7909" b="39390"/>
          <a:stretch>
            <a:fillRect/>
          </a:stretch>
        </p:blipFill>
        <p:spPr bwMode="auto">
          <a:xfrm>
            <a:off x="0" y="2514600"/>
            <a:ext cx="8915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Information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1066" t="31989" r="4753" b="25921"/>
          <a:stretch>
            <a:fillRect/>
          </a:stretch>
        </p:blipFill>
        <p:spPr bwMode="auto">
          <a:xfrm>
            <a:off x="152400" y="2209800"/>
            <a:ext cx="877824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Vessel Technical Description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014" t="33672" r="5805" b="24237"/>
          <a:stretch>
            <a:fillRect/>
          </a:stretch>
        </p:blipFill>
        <p:spPr bwMode="auto">
          <a:xfrm>
            <a:off x="121920" y="2667000"/>
            <a:ext cx="902208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51</Words>
  <Application>Microsoft Office PowerPoint</Application>
  <PresentationFormat>On-screen Show (4:3)</PresentationFormat>
  <Paragraphs>28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This is what we want to emulate</vt:lpstr>
      <vt:lpstr>Voyage Estimator  </vt:lpstr>
      <vt:lpstr>So here are the fields</vt:lpstr>
      <vt:lpstr>Vessel Manager</vt:lpstr>
      <vt:lpstr>Slide 5</vt:lpstr>
      <vt:lpstr>Cargo Manager</vt:lpstr>
      <vt:lpstr>Distance Tables</vt:lpstr>
      <vt:lpstr>Port Information</vt:lpstr>
      <vt:lpstr>Vessel Technical Description</vt:lpstr>
      <vt:lpstr>Position XLS from CS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Letitia Devlin</dc:creator>
  <cp:lastModifiedBy>Letitia Devlin</cp:lastModifiedBy>
  <cp:revision>18</cp:revision>
  <dcterms:created xsi:type="dcterms:W3CDTF">2012-10-22T04:14:59Z</dcterms:created>
  <dcterms:modified xsi:type="dcterms:W3CDTF">2012-10-22T07:02:33Z</dcterms:modified>
</cp:coreProperties>
</file>